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631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133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901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833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516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150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849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678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652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407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987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7627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30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3426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129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561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89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7F9ACD6-49A3-4595-B79F-64DFF51F5B4E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3442DB2-A44E-446F-8F34-26D6986862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7270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  <p:sldLayoutId id="2147483911" r:id="rId13"/>
    <p:sldLayoutId id="2147483912" r:id="rId14"/>
    <p:sldLayoutId id="2147483913" r:id="rId15"/>
    <p:sldLayoutId id="2147483914" r:id="rId16"/>
    <p:sldLayoutId id="21474839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8CA817-514C-40DE-9D6D-3B2F7129E2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278" y="419099"/>
            <a:ext cx="5685184" cy="2589143"/>
          </a:xfrm>
        </p:spPr>
        <p:txBody>
          <a:bodyPr/>
          <a:lstStyle/>
          <a:p>
            <a:r>
              <a:rPr lang="ru-RU" dirty="0">
                <a:solidFill>
                  <a:srgbClr val="FFFF00"/>
                </a:solidFill>
                <a:latin typeface="Impact" panose="020B0806030902050204" pitchFamily="34" charset="0"/>
              </a:rPr>
              <a:t>ПЛАСТИЛИНОГРАФИЯ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8B1AF44-A28D-4A5A-9741-8CE41C0B82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6656" y="4144616"/>
            <a:ext cx="4308683" cy="1235768"/>
          </a:xfrm>
        </p:spPr>
        <p:txBody>
          <a:bodyPr>
            <a:normAutofit/>
          </a:bodyPr>
          <a:lstStyle/>
          <a:p>
            <a:r>
              <a:rPr lang="ru-RU" sz="6000" dirty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ВЕТКА  ДУБА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764F86-8EAA-4157-9865-D5540C5381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4539" y="419100"/>
            <a:ext cx="5459896" cy="5705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311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F0A08-37B8-409D-8C9B-98C7770BF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775" y="112642"/>
            <a:ext cx="5393633" cy="6506819"/>
          </a:xfrm>
        </p:spPr>
        <p:txBody>
          <a:bodyPr>
            <a:normAutofit fontScale="90000"/>
          </a:bodyPr>
          <a:lstStyle/>
          <a:p>
            <a:r>
              <a:rPr lang="ru-RU" sz="53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Поэтапное выполнение работы</a:t>
            </a:r>
            <a:br>
              <a:rPr lang="ru-RU" sz="5300" dirty="0">
                <a:solidFill>
                  <a:srgbClr val="FFFF00"/>
                </a:solidFill>
                <a:latin typeface="Bahnschrift Condensed" panose="020B0502040204020203" pitchFamily="34" charset="0"/>
              </a:rPr>
            </a:br>
            <a: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1.выбрать цвет основы работы</a:t>
            </a:r>
            <a:b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</a:br>
            <a: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2.нарисовать ветку дуба</a:t>
            </a:r>
            <a:b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</a:br>
            <a: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3.залепить пластилином крупные части работы </a:t>
            </a:r>
            <a:b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</a:br>
            <a:r>
              <a:rPr lang="ru-RU" sz="44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4. вылепить мелкие детали и оформить контур листьев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161884AA-7402-40A1-9480-5B944020F5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9408" y="238539"/>
            <a:ext cx="6215269" cy="6506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13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6E1633-E06C-46AD-84C7-CE2F3DD4C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3357" y="132165"/>
            <a:ext cx="8534400" cy="1409147"/>
          </a:xfrm>
        </p:spPr>
        <p:txBody>
          <a:bodyPr>
            <a:normAutofit/>
          </a:bodyPr>
          <a:lstStyle/>
          <a:p>
            <a:r>
              <a:rPr lang="ru-RU" sz="4800" dirty="0">
                <a:solidFill>
                  <a:srgbClr val="FFFF00"/>
                </a:solidFill>
                <a:latin typeface="Bahnschrift Condensed" panose="020B0502040204020203" pitchFamily="34" charset="0"/>
              </a:rPr>
              <a:t>Работы юных художников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B27BF8-5FBD-42A2-BDAC-7A762D99F6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357" y="3608112"/>
            <a:ext cx="4084121" cy="284569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866C0A-E851-4466-B80B-23F20DF02A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3565" y="3608112"/>
            <a:ext cx="3302244" cy="2845696"/>
          </a:xfrm>
          <a:prstGeom prst="rect">
            <a:avLst/>
          </a:prstGeo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443C9215-49B7-4C4F-96AC-76AE93D34B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310" y="3608112"/>
            <a:ext cx="3041960" cy="28788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5EC28B-0E08-4206-87B7-E031D78FC79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126" y="259603"/>
            <a:ext cx="3296834" cy="304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5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7B763EB-B1AE-42E6-B577-F13C85BAAD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950489" y="3629871"/>
            <a:ext cx="2813879" cy="322198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CF2F6B-FFD5-498B-8BAD-8F521BB7A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59B226C-5F92-411D-A7A6-4D816142F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754" y="130473"/>
            <a:ext cx="2885489" cy="34741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9F2160-576F-45A3-B885-298B6509399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796" y="120976"/>
            <a:ext cx="2582143" cy="348361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8A1B5BC-771C-4658-BC31-9F3E916B5EA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859491" y="120469"/>
            <a:ext cx="3037376" cy="348361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FCB8054-E553-489A-890D-A9EC56E8BBB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271661" y="3556174"/>
            <a:ext cx="2813879" cy="33693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8630A23-3FA7-43D4-9101-693EE6594B1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1758" y="3833924"/>
            <a:ext cx="3886208" cy="281387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AACEE58-00E5-4BE6-96AC-1D80CB6F857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1419" y="120469"/>
            <a:ext cx="2922042" cy="348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60018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66</TotalTime>
  <Words>40</Words>
  <Application>Microsoft Office PowerPoint</Application>
  <PresentationFormat>Широкоэкранный</PresentationFormat>
  <Paragraphs>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Bahnschrift Condensed</vt:lpstr>
      <vt:lpstr>Century Gothic</vt:lpstr>
      <vt:lpstr>Impact</vt:lpstr>
      <vt:lpstr>Wingdings 3</vt:lpstr>
      <vt:lpstr>Сектор</vt:lpstr>
      <vt:lpstr>ПЛАСТИЛИНОГРАФИЯ</vt:lpstr>
      <vt:lpstr>Поэтапное выполнение работы 1.выбрать цвет основы работы 2.нарисовать ветку дуба 3.залепить пластилином крупные части работы  4. вылепить мелкие детали и оформить контур листьев</vt:lpstr>
      <vt:lpstr>Работы юных художников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ПЛАСТИЛИНОГРАФИЯ</dc:title>
  <dc:creator>One</dc:creator>
  <cp:lastModifiedBy>Наталья Иноземцева</cp:lastModifiedBy>
  <cp:revision>9</cp:revision>
  <dcterms:created xsi:type="dcterms:W3CDTF">2020-11-19T17:21:53Z</dcterms:created>
  <dcterms:modified xsi:type="dcterms:W3CDTF">2020-11-23T14:47:49Z</dcterms:modified>
</cp:coreProperties>
</file>